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27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8701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6297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721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14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16628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6036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20436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92851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9784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304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4633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5497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804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4475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035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403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2274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301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239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4B3B3-9EF1-42E8-8FA3-D2D4AEF077FA}"/>
              </a:ext>
            </a:extLst>
          </p:cNvPr>
          <p:cNvSpPr txBox="1"/>
          <p:nvPr/>
        </p:nvSpPr>
        <p:spPr>
          <a:xfrm>
            <a:off x="3437262" y="336280"/>
            <a:ext cx="1983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SUMMARY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63928-2AC4-4BEE-AA76-16AF89E5D179}"/>
              </a:ext>
            </a:extLst>
          </p:cNvPr>
          <p:cNvSpPr txBox="1"/>
          <p:nvPr/>
        </p:nvSpPr>
        <p:spPr>
          <a:xfrm>
            <a:off x="0" y="1294476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N-tier architecture helps to manage all the components (business layer,</a:t>
            </a:r>
          </a:p>
          <a:p>
            <a:r>
              <a:rPr lang="en-US" dirty="0"/>
              <a:t>presentation layer, and database layer) of an application under one roof.</a:t>
            </a:r>
          </a:p>
          <a:p>
            <a:endParaRPr lang="en-US" dirty="0"/>
          </a:p>
          <a:p>
            <a:r>
              <a:rPr lang="en-US" dirty="0"/>
              <a:t>Applications that uses small numbers of users on a local area network can benefit</a:t>
            </a:r>
          </a:p>
          <a:p>
            <a:r>
              <a:rPr lang="en-US" dirty="0"/>
              <a:t>from n-tier architecture.</a:t>
            </a:r>
          </a:p>
          <a:p>
            <a:endParaRPr lang="en-US" dirty="0"/>
          </a:p>
          <a:p>
            <a:r>
              <a:rPr lang="en-US" dirty="0"/>
              <a:t>Such architectural design ascertains maintaining, scaling up and deploying an</a:t>
            </a:r>
          </a:p>
          <a:p>
            <a:r>
              <a:rPr lang="en-US" dirty="0"/>
              <a:t>application on the Internet efficiently.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966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</TotalTime>
  <Words>87</Words>
  <Application>Microsoft Office PowerPoint</Application>
  <PresentationFormat>On-screen Show (16:9)</PresentationFormat>
  <Paragraphs>33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Prem Shaw</cp:lastModifiedBy>
  <cp:revision>2</cp:revision>
  <dcterms:created xsi:type="dcterms:W3CDTF">2020-03-26T04:56:31Z</dcterms:created>
  <dcterms:modified xsi:type="dcterms:W3CDTF">2020-03-26T05:20:36Z</dcterms:modified>
</cp:coreProperties>
</file>